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83510" autoAdjust="0"/>
  </p:normalViewPr>
  <p:slideViewPr>
    <p:cSldViewPr snapToGrid="0">
      <p:cViewPr varScale="1">
        <p:scale>
          <a:sx n="53" d="100"/>
          <a:sy n="53" d="100"/>
        </p:scale>
        <p:origin x="1492" y="2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1603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089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6960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516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59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90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65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80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93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5300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3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2025/7/3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38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704" y="948131"/>
            <a:ext cx="9238592" cy="2669627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第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39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回東北救急医学会総会・学術集会</a:t>
            </a:r>
            <a:b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</a:b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第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35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回日本救急医学会東北地方会</a:t>
            </a:r>
            <a:b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</a:b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ＣＯ Ｉ 開示</a:t>
            </a:r>
            <a:br>
              <a:rPr kumimoji="1" lang="en-US" altLang="ja-JP" sz="32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</a:br>
            <a:r>
              <a:rPr kumimoji="1" lang="ja-JP" altLang="en-US" sz="13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  <a:cs typeface="+mj-cs"/>
              </a:rPr>
              <a:t>　</a:t>
            </a:r>
            <a:br>
              <a:rPr kumimoji="1" lang="en-US" altLang="ja-JP" sz="1800" b="1" i="1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ＭＳ Ｐゴシック" panose="020B0600070205080204" pitchFamily="50" charset="-128"/>
                <a:cs typeface="+mj-cs"/>
              </a:rPr>
            </a:b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 Light" panose="020F0302020204030204"/>
                <a:ea typeface="ＭＳ Ｐゴシック" panose="020B0600070205080204" pitchFamily="50" charset="-128"/>
                <a:cs typeface="+mj-cs"/>
              </a:rPr>
              <a:t>発表者名：　 ◎青森史郎　（◎代表者）、岩手一郎、宮城次郎（全員の氏名）</a:t>
            </a:r>
            <a:endParaRPr lang="en-US" altLang="ja-JP" sz="2400" b="1" i="1" dirty="0">
              <a:solidFill>
                <a:sysClr val="windowText" lastClr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5677" y="3617758"/>
            <a:ext cx="9380646" cy="19145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演題発表内容に関連し、申告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す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べき</a:t>
            </a:r>
            <a:r>
              <a:rPr lang="en-US" altLang="ja-JP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状態は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None/>
            </a:pP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ありません。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9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9AB747C-DC0E-B641-3C42-4B55EEC0B011}"/>
              </a:ext>
            </a:extLst>
          </p:cNvPr>
          <p:cNvSpPr txBox="1"/>
          <p:nvPr/>
        </p:nvSpPr>
        <p:spPr>
          <a:xfrm>
            <a:off x="800059" y="163282"/>
            <a:ext cx="11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スライド例</a:t>
            </a:r>
          </a:p>
        </p:txBody>
      </p:sp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61</Words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第39回東北救急医学会総会・学術集会 第35回日本救急医学会東北地方会 ＣＯ Ｉ 開示 　 発表者名：　 ◎青森史郎　（◎代表者）、岩手一郎、宮城次郎（全員の氏名）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2016-02-29T06:43:51Z</cp:lastPrinted>
  <dcterms:created xsi:type="dcterms:W3CDTF">2015-03-14T19:59:31Z</dcterms:created>
  <dcterms:modified xsi:type="dcterms:W3CDTF">2025-07-03T02:11:19Z</dcterms:modified>
</cp:coreProperties>
</file>