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116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55856" y="2584506"/>
            <a:ext cx="10513674" cy="393036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演題発表内容に関連し、申告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状態は以下のとおりです。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①顧問：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⑥受託研究・共同研究費：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382110" y="777406"/>
            <a:ext cx="9427780" cy="1674712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hangingPunct="1"/>
            <a:r>
              <a:rPr lang="ja-JP" altLang="en-US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39</a:t>
            </a:r>
            <a:r>
              <a:rPr lang="ja-JP" altLang="en-US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回東北救急医学会総会・学術集会</a:t>
            </a:r>
            <a:br>
              <a:rPr lang="ja-JP" altLang="en-US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ja-JP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35</a:t>
            </a:r>
            <a:r>
              <a:rPr lang="ja-JP" altLang="en-US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回日本救急医学会東北地方会</a:t>
            </a:r>
            <a:br>
              <a:rPr lang="en-US" altLang="ja-JP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1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6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ysClr val="windowText" lastClr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000" b="1" i="1" dirty="0">
                <a:solidFill>
                  <a:sysClr val="windowText" lastClr="000000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>
                <a:solidFill>
                  <a:sysClr val="windowText" lastClr="000000"/>
                </a:solidFill>
                <a:ea typeface="ＭＳ Ｐゴシック" panose="020B0600070205080204" pitchFamily="50" charset="-128"/>
              </a:rPr>
              <a:t>発表者名：　 ◎青森史郎　（◎代表者）、岩手一郎、宮城次郎（全員の氏名）</a:t>
            </a:r>
            <a:endParaRPr lang="en-US" altLang="ja-JP" sz="2000" b="1" dirty="0">
              <a:solidFill>
                <a:sysClr val="windowText" lastClr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902372" y="6145542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↑ 開示すべき内容が過去</a:t>
            </a:r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712693" y="3861900"/>
            <a:ext cx="4796739" cy="1749582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秋田製薬、山形製薬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福島製薬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新潟製薬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842532" y="561769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60AD6A-CC7F-4868-71D1-30ACDF151326}"/>
              </a:ext>
            </a:extLst>
          </p:cNvPr>
          <p:cNvSpPr txBox="1"/>
          <p:nvPr/>
        </p:nvSpPr>
        <p:spPr>
          <a:xfrm>
            <a:off x="800059" y="163282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スライド例</a:t>
            </a:r>
          </a:p>
        </p:txBody>
      </p:sp>
    </p:spTree>
    <p:extLst>
      <p:ext uri="{BB962C8B-B14F-4D97-AF65-F5344CB8AC3E}">
        <p14:creationId xmlns:p14="http://schemas.microsoft.com/office/powerpoint/2010/main" val="347291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158</Words>
  <PresentationFormat>ワイド画面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第39回東北救急医学会総会・学術集会 第35回日本救急医学会東北地方会 ＣＯ Ｉ 開示 　 発表者名：　 ◎青森史郎　（◎代表者）、岩手一郎、宮城次郎（全員の氏名）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2016-02-29T06:43:51Z</cp:lastPrinted>
  <dcterms:created xsi:type="dcterms:W3CDTF">2015-03-14T19:59:31Z</dcterms:created>
  <dcterms:modified xsi:type="dcterms:W3CDTF">2025-07-03T02:11:20Z</dcterms:modified>
</cp:coreProperties>
</file>